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80" r:id="rId10"/>
    <p:sldId id="262" r:id="rId11"/>
    <p:sldId id="261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83" r:id="rId22"/>
    <p:sldId id="272" r:id="rId23"/>
    <p:sldId id="28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4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6B465-CDCB-45A1-BC24-E6E3BD115B15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35804-E306-49DD-A4B9-90D233BAB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946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6B465-CDCB-45A1-BC24-E6E3BD115B15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35804-E306-49DD-A4B9-90D233BAB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553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6B465-CDCB-45A1-BC24-E6E3BD115B15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35804-E306-49DD-A4B9-90D233BAB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26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6B465-CDCB-45A1-BC24-E6E3BD115B15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35804-E306-49DD-A4B9-90D233BAB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83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6B465-CDCB-45A1-BC24-E6E3BD115B15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35804-E306-49DD-A4B9-90D233BAB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697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6B465-CDCB-45A1-BC24-E6E3BD115B15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35804-E306-49DD-A4B9-90D233BAB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630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6B465-CDCB-45A1-BC24-E6E3BD115B15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35804-E306-49DD-A4B9-90D233BAB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803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6B465-CDCB-45A1-BC24-E6E3BD115B15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35804-E306-49DD-A4B9-90D233BAB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91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6B465-CDCB-45A1-BC24-E6E3BD115B15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35804-E306-49DD-A4B9-90D233BAB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822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6B465-CDCB-45A1-BC24-E6E3BD115B15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35804-E306-49DD-A4B9-90D233BAB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57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6B465-CDCB-45A1-BC24-E6E3BD115B15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35804-E306-49DD-A4B9-90D233BAB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973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96B465-CDCB-45A1-BC24-E6E3BD115B15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35804-E306-49DD-A4B9-90D233BAB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489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5351"/>
            <a:ext cx="12192000" cy="366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354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678"/>
            <a:ext cx="12192000" cy="666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07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0519"/>
            <a:ext cx="12192000" cy="587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566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143"/>
            <a:ext cx="12192000" cy="639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056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6702"/>
            <a:ext cx="12192000" cy="408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57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87" y="1347787"/>
            <a:ext cx="842962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06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351554"/>
            <a:ext cx="9472612" cy="55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02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27" y="868681"/>
            <a:ext cx="8051998" cy="443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61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35" y="539497"/>
            <a:ext cx="10010940" cy="502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336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371"/>
            <a:ext cx="12192000" cy="615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8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572" y="777240"/>
            <a:ext cx="11185501" cy="556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14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3853"/>
            <a:ext cx="12192000" cy="449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541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" y="409575"/>
            <a:ext cx="11191875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32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96" y="322054"/>
            <a:ext cx="9566529" cy="55786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158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92" y="128380"/>
            <a:ext cx="11358848" cy="657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20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" y="-19465"/>
            <a:ext cx="11475011" cy="663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147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96" y="271050"/>
            <a:ext cx="10727426" cy="635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304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17" y="1690688"/>
            <a:ext cx="11342903" cy="356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78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81" y="1792224"/>
            <a:ext cx="9789382" cy="296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354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61" y="941832"/>
            <a:ext cx="10144808" cy="455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40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59"/>
            <a:ext cx="12192000" cy="679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24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8993"/>
            <a:ext cx="12192000" cy="606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90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896"/>
            <a:ext cx="12192000" cy="660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74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592" y="93076"/>
            <a:ext cx="9710418" cy="676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02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799"/>
            <a:ext cx="12192000" cy="62824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644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140"/>
            <a:ext cx="12192000" cy="663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1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6"/>
            <a:ext cx="12192000" cy="684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34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c770270-5e24-459d-aaf3-eeebbc46ab14" xsi:nil="true"/>
    <lcf76f155ced4ddcb4097134ff3c332f xmlns="c61c6339-0837-4246-91dd-ab7bd25b3504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B5D19FEBEA74498DFEE27CE2C04205" ma:contentTypeVersion="13" ma:contentTypeDescription="Create a new document." ma:contentTypeScope="" ma:versionID="dd3d14c81bb1215cae783be5a0472104">
  <xsd:schema xmlns:xsd="http://www.w3.org/2001/XMLSchema" xmlns:xs="http://www.w3.org/2001/XMLSchema" xmlns:p="http://schemas.microsoft.com/office/2006/metadata/properties" xmlns:ns2="c61c6339-0837-4246-91dd-ab7bd25b3504" xmlns:ns3="dc770270-5e24-459d-aaf3-eeebbc46ab14" targetNamespace="http://schemas.microsoft.com/office/2006/metadata/properties" ma:root="true" ma:fieldsID="c89f5b4da227320ed650ba4fa1c3ef6b" ns2:_="" ns3:_="">
    <xsd:import namespace="c61c6339-0837-4246-91dd-ab7bd25b3504"/>
    <xsd:import namespace="dc770270-5e24-459d-aaf3-eeebbc46ab1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1c6339-0837-4246-91dd-ab7bd25b35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d59429c-2ec5-47d9-ac23-ecd773c54e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770270-5e24-459d-aaf3-eeebbc46ab1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b312ada-bb94-4e05-a81d-9905e2487240}" ma:internalName="TaxCatchAll" ma:showField="CatchAllData" ma:web="dc770270-5e24-459d-aaf3-eeebbc46ab1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CB5FD88-AC5D-46A3-9226-8A85E67C0BB5}">
  <ds:schemaRefs>
    <ds:schemaRef ds:uri="http://schemas.microsoft.com/office/2006/metadata/properties"/>
    <ds:schemaRef ds:uri="http://schemas.microsoft.com/office/infopath/2007/PartnerControls"/>
    <ds:schemaRef ds:uri="c12a6d37-869d-4d14-a9f3-fd4fa6da6f27"/>
    <ds:schemaRef ds:uri="dddef61d-1411-48dc-be09-a9d46c22033d"/>
  </ds:schemaRefs>
</ds:datastoreItem>
</file>

<file path=customXml/itemProps2.xml><?xml version="1.0" encoding="utf-8"?>
<ds:datastoreItem xmlns:ds="http://schemas.openxmlformats.org/officeDocument/2006/customXml" ds:itemID="{7A9B7C39-3119-4ACE-B748-9AB24F30001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2E5380-9AD0-446A-9AEC-26E87DF02823}"/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0</Words>
  <Application>Microsoft Office PowerPoint</Application>
  <PresentationFormat>Widescreen</PresentationFormat>
  <Paragraphs>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Oracle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Elena Dinuca</dc:creator>
  <cp:lastModifiedBy>Elena-Claudia Dinuca</cp:lastModifiedBy>
  <cp:revision>19</cp:revision>
  <dcterms:created xsi:type="dcterms:W3CDTF">2020-11-24T18:47:50Z</dcterms:created>
  <dcterms:modified xsi:type="dcterms:W3CDTF">2023-12-13T09:09:30Z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0x01010004B5D19FEBEA74498DFEE27CE2C04205</vt:lpwstr>
  </property>
</Properties>
</file>